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CC"/>
    <a:srgbClr val="007E39"/>
    <a:srgbClr val="BDE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5853-3C71-4863-BD3D-E3C22AC8D72C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94F3-10E0-40EF-90B7-1416AEFA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6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F228-0483-457C-8158-1FE4289D9EF8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0894-8B3D-4E67-9EEB-9CA7619E9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3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DC4E-0E80-47C1-8FED-4D14D5D21735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D671-7D3F-4F51-AA46-5DEB67889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3977-29E0-4C9B-A147-3A5418C8048D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2715-5D52-4D18-A220-947B23E4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8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89AF-E27B-433A-A6C2-543EBC4BF40A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D0E9-B8B9-47E1-8FD1-F25A53473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2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55A8-7400-419A-B0FA-8FF5725E3685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E8B3-D7D9-4ED1-985B-6AF6C171C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1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FCCC-6B3E-4966-9B15-1A487D975B16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F973-CB0F-4998-977F-4A540C9BA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7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3A2C-AEE0-41F4-92BE-FE0623EE9E2F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4CED-F486-44FE-8C98-ADA639B35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7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DF3F-7487-45E0-9603-9BFCAEF91D28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0DBD-DFDC-43D3-A3DC-EE576A0E9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2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3A6F-45A5-485A-9FA2-566333C12F5D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C2B5-0D95-446C-B87D-89B60ADD6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9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3D73-B629-4DA9-948A-F461905FF7F2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C279-4B4D-4CAE-8885-30EEC1BC2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9C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77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7477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7" descr="77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7477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70EB5-5826-4CF9-9175-135B4025186E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E4333C-2128-45E3-B698-8456039C6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779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875" y="214313"/>
            <a:ext cx="1066800" cy="1036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387026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387026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387026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387026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387026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45638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 </a:t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«Человек и мир»</a:t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класс</a:t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6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25144"/>
            <a:ext cx="6336704" cy="17281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Подготовила: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err="1" smtClean="0">
                <a:solidFill>
                  <a:srgbClr val="002060"/>
                </a:solidFill>
              </a:rPr>
              <a:t>Златковская</a:t>
            </a:r>
            <a:r>
              <a:rPr lang="ru-RU" sz="4000" dirty="0" smtClean="0">
                <a:solidFill>
                  <a:srgbClr val="002060"/>
                </a:solidFill>
              </a:rPr>
              <a:t> Н.Е.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80920" cy="5102027"/>
          </a:xfrm>
        </p:spPr>
      </p:pic>
    </p:spTree>
    <p:extLst>
      <p:ext uri="{BB962C8B-B14F-4D97-AF65-F5344CB8AC3E}">
        <p14:creationId xmlns:p14="http://schemas.microsoft.com/office/powerpoint/2010/main" val="20676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Орешник (Лещина)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95536" y="1268760"/>
            <a:ext cx="3882324" cy="5112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b="4691"/>
          <a:stretch/>
        </p:blipFill>
        <p:spPr>
          <a:xfrm>
            <a:off x="4499992" y="1268760"/>
            <a:ext cx="42484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064896" cy="5832648"/>
          </a:xfrm>
        </p:spPr>
      </p:pic>
    </p:spTree>
    <p:extLst>
      <p:ext uri="{BB962C8B-B14F-4D97-AF65-F5344CB8AC3E}">
        <p14:creationId xmlns:p14="http://schemas.microsoft.com/office/powerpoint/2010/main" val="15967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72816"/>
            <a:ext cx="7543800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Лекарственные растения Беларуси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7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1080121"/>
          </a:xfrm>
        </p:spPr>
        <p:txBody>
          <a:bodyPr/>
          <a:lstStyle/>
          <a:p>
            <a:r>
              <a:rPr lang="ru-RU" sz="4400" dirty="0" smtClean="0"/>
              <a:t>УЗНАЕМ  …</a:t>
            </a:r>
          </a:p>
          <a:p>
            <a:endParaRPr lang="ru-RU" sz="4400" dirty="0" smtClean="0"/>
          </a:p>
          <a:p>
            <a:r>
              <a:rPr lang="ru-RU" sz="4400" dirty="0" smtClean="0"/>
              <a:t>БУДЕМ УЧИТЬСЯ…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679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720080"/>
          </a:xfrm>
        </p:spPr>
        <p:txBody>
          <a:bodyPr anchor="ctr">
            <a:normAutofit fontScale="90000"/>
          </a:bodyPr>
          <a:lstStyle/>
          <a:p>
            <a:r>
              <a:rPr lang="ru-RU" sz="4000" dirty="0" smtClean="0"/>
              <a:t>Использование лекарственных растений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215231"/>
              </p:ext>
            </p:extLst>
          </p:nvPr>
        </p:nvGraphicFramePr>
        <p:xfrm>
          <a:off x="457200" y="1124742"/>
          <a:ext cx="8229600" cy="56166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56208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</a:t>
                      </a:r>
                      <a:endParaRPr lang="ru-RU" dirty="0"/>
                    </a:p>
                  </a:txBody>
                  <a:tcPr/>
                </a:tc>
              </a:tr>
              <a:tr h="381475">
                <a:tc>
                  <a:txBody>
                    <a:bodyPr/>
                    <a:lstStyle/>
                    <a:p>
                      <a:r>
                        <a:rPr lang="ru-RU" dirty="0" smtClean="0"/>
                        <a:t>Дуб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Ожоги, болезни дёсен</a:t>
                      </a:r>
                      <a:endParaRPr lang="ru-RU" dirty="0"/>
                    </a:p>
                  </a:txBody>
                  <a:tcPr/>
                </a:tc>
              </a:tr>
              <a:tr h="381475">
                <a:tc>
                  <a:txBody>
                    <a:bodyPr/>
                    <a:lstStyle/>
                    <a:p>
                      <a:r>
                        <a:rPr lang="ru-RU" dirty="0" smtClean="0"/>
                        <a:t>Сосна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Смола,  почки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Раны, кашель</a:t>
                      </a:r>
                      <a:endParaRPr lang="ru-RU" dirty="0"/>
                    </a:p>
                  </a:txBody>
                  <a:tcPr/>
                </a:tc>
              </a:tr>
              <a:tr h="381475">
                <a:tc>
                  <a:txBody>
                    <a:bodyPr/>
                    <a:lstStyle/>
                    <a:p>
                      <a:r>
                        <a:rPr lang="ru-RU" dirty="0" smtClean="0"/>
                        <a:t>Липа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Простуда</a:t>
                      </a:r>
                      <a:endParaRPr lang="ru-RU" dirty="0"/>
                    </a:p>
                  </a:txBody>
                  <a:tcPr/>
                </a:tc>
              </a:tr>
              <a:tr h="381475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Ветки, плоды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 в горле, кашель, жар</a:t>
                      </a:r>
                      <a:endParaRPr lang="ru-RU" dirty="0"/>
                    </a:p>
                  </a:txBody>
                  <a:tcPr/>
                </a:tc>
              </a:tr>
              <a:tr h="667581">
                <a:tc>
                  <a:txBody>
                    <a:bodyPr/>
                    <a:lstStyle/>
                    <a:p>
                      <a:r>
                        <a:rPr lang="ru-RU" dirty="0" smtClean="0"/>
                        <a:t>Шиповник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Раны,</a:t>
                      </a:r>
                      <a:r>
                        <a:rPr lang="ru-RU" baseline="0" dirty="0" smtClean="0"/>
                        <a:t> общее укрепление организма</a:t>
                      </a:r>
                      <a:endParaRPr lang="ru-RU" dirty="0"/>
                    </a:p>
                  </a:txBody>
                  <a:tcPr/>
                </a:tc>
              </a:tr>
              <a:tr h="667581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Подорожник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Ожоги, ушибы, укусы насекомых</a:t>
                      </a:r>
                      <a:endParaRPr lang="ru-RU" dirty="0"/>
                    </a:p>
                  </a:txBody>
                  <a:tcPr/>
                </a:tc>
              </a:tr>
              <a:tr h="381475">
                <a:tc>
                  <a:txBody>
                    <a:bodyPr/>
                    <a:lstStyle/>
                    <a:p>
                      <a:r>
                        <a:rPr lang="ru-RU" dirty="0" smtClean="0"/>
                        <a:t>Мать-и-мачеха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Раны, кашель</a:t>
                      </a:r>
                      <a:endParaRPr lang="ru-RU" dirty="0"/>
                    </a:p>
                  </a:txBody>
                  <a:tcPr/>
                </a:tc>
              </a:tr>
              <a:tr h="381475">
                <a:tc>
                  <a:txBody>
                    <a:bodyPr/>
                    <a:lstStyle/>
                    <a:p>
                      <a:r>
                        <a:rPr lang="ru-RU" dirty="0" smtClean="0"/>
                        <a:t>Тысячелистник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Кровотечение</a:t>
                      </a:r>
                      <a:endParaRPr lang="ru-RU" dirty="0"/>
                    </a:p>
                  </a:txBody>
                  <a:tcPr/>
                </a:tc>
              </a:tr>
              <a:tr h="381475">
                <a:tc>
                  <a:txBody>
                    <a:bodyPr/>
                    <a:lstStyle/>
                    <a:p>
                      <a:r>
                        <a:rPr lang="ru-RU" dirty="0" smtClean="0"/>
                        <a:t>Зверобой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Листья, цветки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Ушибы, ожоги</a:t>
                      </a:r>
                      <a:endParaRPr lang="ru-RU" dirty="0"/>
                    </a:p>
                  </a:txBody>
                  <a:tcPr/>
                </a:tc>
              </a:tr>
              <a:tr h="381475">
                <a:tc>
                  <a:txBody>
                    <a:bodyPr/>
                    <a:lstStyle/>
                    <a:p>
                      <a:r>
                        <a:rPr lang="ru-RU" dirty="0" smtClean="0"/>
                        <a:t>Ромашка лекарственная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Болезни горла</a:t>
                      </a:r>
                      <a:endParaRPr lang="ru-RU" dirty="0"/>
                    </a:p>
                  </a:txBody>
                  <a:tcPr/>
                </a:tc>
              </a:tr>
              <a:tr h="667581">
                <a:tc>
                  <a:txBody>
                    <a:bodyPr/>
                    <a:lstStyle/>
                    <a:p>
                      <a:r>
                        <a:rPr lang="ru-RU" dirty="0" smtClean="0"/>
                        <a:t>Медуница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Кашель, раны, кровотечение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9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341032"/>
              </p:ext>
            </p:extLst>
          </p:nvPr>
        </p:nvGraphicFramePr>
        <p:xfrm>
          <a:off x="457200" y="332656"/>
          <a:ext cx="8229600" cy="2160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84918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</a:t>
                      </a:r>
                      <a:endParaRPr lang="ru-RU" dirty="0"/>
                    </a:p>
                  </a:txBody>
                  <a:tcPr/>
                </a:tc>
              </a:tr>
              <a:tr h="1311055">
                <a:tc>
                  <a:txBody>
                    <a:bodyPr/>
                    <a:lstStyle/>
                    <a:p>
                      <a:r>
                        <a:rPr lang="ru-RU" dirty="0" smtClean="0"/>
                        <a:t>Бархатцы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Простуда,</a:t>
                      </a:r>
                      <a:r>
                        <a:rPr lang="ru-RU" baseline="0" dirty="0" smtClean="0"/>
                        <a:t> желудочно-кишечные заболевания. Лечат почки, горло, нос. Изгоняют глистов.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82089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871121"/>
              </p:ext>
            </p:extLst>
          </p:nvPr>
        </p:nvGraphicFramePr>
        <p:xfrm>
          <a:off x="457200" y="332656"/>
          <a:ext cx="8229600" cy="19442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9315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</a:t>
                      </a:r>
                      <a:endParaRPr lang="ru-RU" dirty="0"/>
                    </a:p>
                  </a:txBody>
                  <a:tcPr/>
                </a:tc>
              </a:tr>
              <a:tr h="1551064">
                <a:tc>
                  <a:txBody>
                    <a:bodyPr/>
                    <a:lstStyle/>
                    <a:p>
                      <a:r>
                        <a:rPr lang="ru-RU" dirty="0" smtClean="0"/>
                        <a:t>Тюльпан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Цветы, луковицы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сердечно-сосудистых</a:t>
                      </a:r>
                      <a:r>
                        <a:rPr lang="ru-RU" baseline="0" dirty="0" smtClean="0"/>
                        <a:t> заболеваниях, нервно-психических заболеваниях. Лечат печень, почки, кожу.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8"/>
          <a:stretch/>
        </p:blipFill>
        <p:spPr>
          <a:xfrm>
            <a:off x="467544" y="2276872"/>
            <a:ext cx="82089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Если я сорву цветок,</a:t>
            </a:r>
          </a:p>
          <a:p>
            <a:pPr marL="0" indent="0" algn="ctr">
              <a:buNone/>
            </a:pPr>
            <a:r>
              <a:rPr lang="ru-RU" sz="4800" dirty="0" smtClean="0"/>
              <a:t>    Если ты сорвёшь цветок,</a:t>
            </a:r>
          </a:p>
          <a:p>
            <a:pPr marL="0" indent="0" algn="ctr">
              <a:buNone/>
            </a:pPr>
            <a:r>
              <a:rPr lang="ru-RU" sz="4800" dirty="0" smtClean="0"/>
              <a:t>Если мы сорвём цветы.</a:t>
            </a:r>
          </a:p>
          <a:p>
            <a:pPr marL="0" indent="0" algn="ctr">
              <a:buNone/>
            </a:pPr>
            <a:r>
              <a:rPr lang="ru-RU" sz="4800" dirty="0" smtClean="0"/>
              <a:t>Не останется, увы,</a:t>
            </a:r>
          </a:p>
          <a:p>
            <a:pPr marL="0" indent="0" algn="ctr">
              <a:buNone/>
            </a:pPr>
            <a:r>
              <a:rPr lang="ru-RU" sz="4800" dirty="0" smtClean="0"/>
              <a:t>В мире больше красоты!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772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Правила сбора лекарственных растений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Собирать лекарственные растения надо в солнечную  сухую погоду.</a:t>
            </a:r>
          </a:p>
          <a:p>
            <a:r>
              <a:rPr lang="ru-RU" dirty="0" smtClean="0"/>
              <a:t>Нельзя срывать все растения.</a:t>
            </a:r>
          </a:p>
          <a:p>
            <a:r>
              <a:rPr lang="ru-RU" dirty="0" smtClean="0"/>
              <a:t>Нельзя собирать лекарственные растения возле шоссейных дорог, промышленных предприятий.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При сборе трав особенно надо быть осторожным людям с аллергией!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568952" cy="5040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«Лекарство, что ст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 тысячу монет, растёт у самого плетня.»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Китайская пословица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4726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4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«Проверьте себя»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AutoNum type="arabicPeriod"/>
            </a:pPr>
            <a:r>
              <a:rPr lang="ru-RU" sz="6600" dirty="0" smtClean="0"/>
              <a:t> +</a:t>
            </a:r>
          </a:p>
          <a:p>
            <a:pPr marL="914400" indent="-914400">
              <a:buAutoNum type="arabicPeriod"/>
            </a:pPr>
            <a:r>
              <a:rPr lang="ru-RU" sz="6600" dirty="0" smtClean="0"/>
              <a:t> -</a:t>
            </a:r>
          </a:p>
          <a:p>
            <a:pPr marL="914400" indent="-914400">
              <a:buAutoNum type="arabicPeriod"/>
            </a:pPr>
            <a:r>
              <a:rPr lang="ru-RU" sz="6600" dirty="0" smtClean="0"/>
              <a:t> +</a:t>
            </a:r>
          </a:p>
          <a:p>
            <a:pPr marL="914400" indent="-914400">
              <a:buAutoNum type="arabicPeriod"/>
            </a:pPr>
            <a:r>
              <a:rPr lang="ru-RU" sz="6600" dirty="0" smtClean="0"/>
              <a:t> -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359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312" y="0"/>
            <a:ext cx="754380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Задания в рабочей тетради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49234"/>
            <a:ext cx="8229600" cy="536145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б) Подорожник.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     Липа </a:t>
            </a:r>
            <a:r>
              <a:rPr lang="en-US" dirty="0" smtClean="0"/>
              <a:t>    </a:t>
            </a:r>
            <a:r>
              <a:rPr lang="ru-RU" dirty="0" smtClean="0">
                <a:sym typeface="Wingdings" pitchFamily="2" charset="2"/>
              </a:rPr>
              <a:t>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Малина 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be-BY" dirty="0" smtClean="0"/>
              <a:t>Подорожн</a:t>
            </a:r>
            <a:r>
              <a:rPr lang="ru-RU" dirty="0" err="1" smtClean="0"/>
              <a:t>ик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>
                <a:sym typeface="Wingdings" pitchFamily="2" charset="2"/>
              </a:rPr>
              <a:t>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3267" r="4905" b="7818"/>
          <a:stretch/>
        </p:blipFill>
        <p:spPr>
          <a:xfrm>
            <a:off x="4139952" y="749234"/>
            <a:ext cx="3456384" cy="2094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3" t="-534" r="11493" b="51928"/>
          <a:stretch/>
        </p:blipFill>
        <p:spPr>
          <a:xfrm>
            <a:off x="5363819" y="2636912"/>
            <a:ext cx="361471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6716"/>
          <a:stretch/>
        </p:blipFill>
        <p:spPr>
          <a:xfrm>
            <a:off x="3923928" y="4400207"/>
            <a:ext cx="3129106" cy="2441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05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текст на с. 51-53 учебника.</a:t>
            </a:r>
          </a:p>
          <a:p>
            <a:r>
              <a:rPr lang="ru-RU" dirty="0" smtClean="0"/>
              <a:t>Подготовить сообщение об одном растении ( от имени самого растения) по плану.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ПЛАН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1.Меня зовут…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2. Мой портрет…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3. Я помогу вам, если…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Дополните предложение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Растения, которые используются для лечения, называются   …    .</a:t>
            </a:r>
          </a:p>
          <a:p>
            <a:r>
              <a:rPr lang="ru-RU" dirty="0" smtClean="0"/>
              <a:t>Для лечения можно использовать такие часть растений, как … , … , … ,… .</a:t>
            </a:r>
          </a:p>
          <a:p>
            <a:r>
              <a:rPr lang="ru-RU" dirty="0" smtClean="0"/>
              <a:t>Собирая лекарственные растения, относитесь к ним  … , чтобы они продолжали дарить  здоровую жизнь нашим потомкам.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6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Продолжи предложения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У - </a:t>
            </a:r>
            <a:r>
              <a:rPr lang="ru-RU" sz="3600" dirty="0" smtClean="0"/>
              <a:t>У меня получилось…</a:t>
            </a:r>
          </a:p>
          <a:p>
            <a:r>
              <a:rPr lang="ru-RU" sz="4800" dirty="0" smtClean="0"/>
              <a:t>Р - </a:t>
            </a:r>
            <a:r>
              <a:rPr lang="ru-RU" sz="3600" dirty="0" smtClean="0"/>
              <a:t>Работал с удовольствием…</a:t>
            </a:r>
          </a:p>
          <a:p>
            <a:r>
              <a:rPr lang="ru-RU" sz="4800" dirty="0" smtClean="0"/>
              <a:t>О –</a:t>
            </a:r>
            <a:r>
              <a:rPr lang="ru-RU" sz="3600" dirty="0" smtClean="0"/>
              <a:t> Очень понравилось…</a:t>
            </a:r>
          </a:p>
          <a:p>
            <a:r>
              <a:rPr lang="ru-RU" sz="4800" dirty="0" smtClean="0"/>
              <a:t>К –</a:t>
            </a:r>
            <a:r>
              <a:rPr lang="ru-RU" sz="3600" dirty="0" smtClean="0"/>
              <a:t> Казалось сложным…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016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Витаминный чай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908720"/>
            <a:ext cx="8219256" cy="504056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Высушенный лист смородины, ежевики, плоды шиповника, рябины, боярышника измельчить, смешать и заваривать вместо чая.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Пейте такой чай для укрепления организма и повышения иммунитета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D60093"/>
                </a:solidFill>
              </a:rPr>
              <a:t>СПАСИБО ЗА ВНИМАНИЕ!</a:t>
            </a:r>
            <a:endParaRPr lang="ru-RU" sz="40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«Узнай меня»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925548" cy="5328592"/>
          </a:xfrm>
        </p:spPr>
      </p:pic>
    </p:spTree>
    <p:extLst>
      <p:ext uri="{BB962C8B-B14F-4D97-AF65-F5344CB8AC3E}">
        <p14:creationId xmlns:p14="http://schemas.microsoft.com/office/powerpoint/2010/main" val="1484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«Узнай меня»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3" y="764704"/>
            <a:ext cx="5184576" cy="432048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0" b="2994"/>
          <a:stretch/>
        </p:blipFill>
        <p:spPr>
          <a:xfrm>
            <a:off x="4211960" y="3111690"/>
            <a:ext cx="4752528" cy="3493826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34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«Узнай меня»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6559"/>
          <a:stretch/>
        </p:blipFill>
        <p:spPr>
          <a:xfrm>
            <a:off x="395536" y="908720"/>
            <a:ext cx="4896544" cy="3600400"/>
          </a:xfrm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5040560" cy="410445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083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«Узнай меня»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20880" cy="5184576"/>
          </a:xfrm>
        </p:spPr>
      </p:pic>
    </p:spTree>
    <p:extLst>
      <p:ext uri="{BB962C8B-B14F-4D97-AF65-F5344CB8AC3E}">
        <p14:creationId xmlns:p14="http://schemas.microsoft.com/office/powerpoint/2010/main" val="192450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«Узнай меня»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848872" cy="5184576"/>
          </a:xfrm>
        </p:spPr>
      </p:pic>
    </p:spTree>
    <p:extLst>
      <p:ext uri="{BB962C8B-B14F-4D97-AF65-F5344CB8AC3E}">
        <p14:creationId xmlns:p14="http://schemas.microsoft.com/office/powerpoint/2010/main" val="31135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«Узнай меня»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64896" cy="5040560"/>
          </a:xfrm>
        </p:spPr>
      </p:pic>
    </p:spTree>
    <p:extLst>
      <p:ext uri="{BB962C8B-B14F-4D97-AF65-F5344CB8AC3E}">
        <p14:creationId xmlns:p14="http://schemas.microsoft.com/office/powerpoint/2010/main" val="36530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75438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«Узнай меня»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848872" cy="5184576"/>
          </a:xfrm>
        </p:spPr>
      </p:pic>
    </p:spTree>
    <p:extLst>
      <p:ext uri="{BB962C8B-B14F-4D97-AF65-F5344CB8AC3E}">
        <p14:creationId xmlns:p14="http://schemas.microsoft.com/office/powerpoint/2010/main" val="41929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ver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klever</Template>
  <TotalTime>148</TotalTime>
  <Words>426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Constantia</vt:lpstr>
      <vt:lpstr>klever</vt:lpstr>
      <vt:lpstr>  Предмет  «Человек и мир» 2 класс  </vt:lpstr>
      <vt:lpstr>«Лекарство, что стоит тысячу монет, растёт у самого плетня.» Китайская пословица </vt:lpstr>
      <vt:lpstr>«Узнай меня»</vt:lpstr>
      <vt:lpstr>«Узнай меня»</vt:lpstr>
      <vt:lpstr>«Узнай меня»</vt:lpstr>
      <vt:lpstr>«Узнай меня»</vt:lpstr>
      <vt:lpstr>«Узнай меня»</vt:lpstr>
      <vt:lpstr>«Узнай меня»</vt:lpstr>
      <vt:lpstr>«Узнай меня»</vt:lpstr>
      <vt:lpstr>Ромашка</vt:lpstr>
      <vt:lpstr>Орешник (Лещина)</vt:lpstr>
      <vt:lpstr>Ель</vt:lpstr>
      <vt:lpstr>Лекарственные растения Беларуси</vt:lpstr>
      <vt:lpstr> </vt:lpstr>
      <vt:lpstr>Использование лекарственных растений </vt:lpstr>
      <vt:lpstr>Презентация PowerPoint</vt:lpstr>
      <vt:lpstr>Презентация PowerPoint</vt:lpstr>
      <vt:lpstr>Презентация PowerPoint</vt:lpstr>
      <vt:lpstr>Правила сбора лекарственных растений</vt:lpstr>
      <vt:lpstr>Тест «Проверьте себя»</vt:lpstr>
      <vt:lpstr>Задания в рабочей тетради</vt:lpstr>
      <vt:lpstr>Домашнее задание</vt:lpstr>
      <vt:lpstr>Дополните предложение</vt:lpstr>
      <vt:lpstr>Продолжи предложения</vt:lpstr>
      <vt:lpstr>Витаминный чай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 «Человек и мир» 2 класс  </dc:title>
  <dc:creator>Admin</dc:creator>
  <cp:lastModifiedBy>Admin</cp:lastModifiedBy>
  <cp:revision>15</cp:revision>
  <dcterms:created xsi:type="dcterms:W3CDTF">2018-12-12T19:37:21Z</dcterms:created>
  <dcterms:modified xsi:type="dcterms:W3CDTF">2018-12-12T22:06:05Z</dcterms:modified>
</cp:coreProperties>
</file>